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7365F-5280-A945-A0AC-F3F0EBAACF49}" type="datetimeFigureOut">
              <a:rPr lang="en-US" smtClean="0"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6B343-05E9-7343-A38E-82FF4267C7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video" Target="file://localhost/Users/timjfr/Documents/Thu.M-Marquis9-10.1437.Fuller-Rowell.Mac/dyn_jdel8_spinup_storm.mp4" TargetMode="Externa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8530"/>
            <a:ext cx="8229600" cy="903111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Satellite Drag during extreme solar events </a:t>
            </a:r>
            <a:br>
              <a:rPr lang="en-US" sz="2800" dirty="0" smtClean="0"/>
            </a:br>
            <a:r>
              <a:rPr lang="en-US" sz="2800" dirty="0" smtClean="0"/>
              <a:t>PI: Tim Fuller-Rowell, University of Colorado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04733" y="4733290"/>
            <a:ext cx="5139267" cy="212471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4004733" y="2668973"/>
            <a:ext cx="5139267" cy="216916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004733" y="733779"/>
            <a:ext cx="5139267" cy="2164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1993" y="1508667"/>
            <a:ext cx="1567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GRACE 550 km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1993" y="3378200"/>
            <a:ext cx="1646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CHAMP 400 km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1993" y="5367867"/>
            <a:ext cx="1463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GOCE 250 km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868" y="728372"/>
            <a:ext cx="374226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</a:t>
            </a:r>
            <a:r>
              <a:rPr lang="en-US" sz="1500" dirty="0" smtClean="0"/>
              <a:t>During at extreme Carrington-level solar event satellites in low-Earth orbit (LEO) will be affected at much higher altitudes due to atmospheric expansion</a:t>
            </a:r>
          </a:p>
          <a:p>
            <a:pPr>
              <a:buFont typeface="Arial"/>
              <a:buChar char="•"/>
            </a:pPr>
            <a:r>
              <a:rPr lang="en-US" sz="1500" dirty="0" smtClean="0"/>
              <a:t> The altitude dependence in the neutral density response has been validated to confirm the reliability of model predictions</a:t>
            </a:r>
          </a:p>
          <a:p>
            <a:pPr>
              <a:buFont typeface="Arial"/>
              <a:buChar char="•"/>
            </a:pPr>
            <a:r>
              <a:rPr lang="en-US" sz="1500" dirty="0" smtClean="0"/>
              <a:t> During April 2010 a storm occurred at a time when GOCE, CHAMP, and GRACE satellite were recording neutral density from on-board accelerometers from </a:t>
            </a:r>
            <a:r>
              <a:rPr lang="en-US" sz="1500" dirty="0" smtClean="0"/>
              <a:t>250 to 550 km </a:t>
            </a:r>
            <a:r>
              <a:rPr lang="en-US" sz="1500" dirty="0" smtClean="0"/>
              <a:t>altitude</a:t>
            </a:r>
          </a:p>
          <a:p>
            <a:pPr>
              <a:buFont typeface="Arial"/>
              <a:buChar char="•"/>
            </a:pPr>
            <a:r>
              <a:rPr lang="en-US" sz="1500" dirty="0" smtClean="0"/>
              <a:t> After normalizing the quiet state, </a:t>
            </a:r>
            <a:r>
              <a:rPr lang="en-US" sz="1500" dirty="0"/>
              <a:t>t</a:t>
            </a:r>
            <a:r>
              <a:rPr lang="en-US" sz="1500" dirty="0" smtClean="0"/>
              <a:t>he whole atmosphere model (WAM)  predictions reliably predicted the relative density responses at the three satellite altitudes, confirming the reliability of the </a:t>
            </a:r>
            <a:r>
              <a:rPr lang="en-US" sz="1500" dirty="0" smtClean="0"/>
              <a:t>altitude-dependence of the </a:t>
            </a:r>
            <a:r>
              <a:rPr lang="en-US" sz="1500" dirty="0" smtClean="0"/>
              <a:t>model predictions</a:t>
            </a:r>
            <a:endParaRPr lang="en-US" sz="1500" dirty="0"/>
          </a:p>
        </p:txBody>
      </p:sp>
      <p:pic>
        <p:nvPicPr>
          <p:cNvPr id="12" name="dyn_jdel8_spinup_storm.mp4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92963" y="4791023"/>
            <a:ext cx="3474704" cy="2066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146</Words>
  <Application>Microsoft Macintosh PowerPoint</Application>
  <PresentationFormat>On-screen Show (4:3)</PresentationFormat>
  <Paragraphs>8</Paragraphs>
  <Slides>1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Satellite Drag during extreme solar events  PI: Tim Fuller-Rowell, University of Colorado</vt:lpstr>
    </vt:vector>
  </TitlesOfParts>
  <Company>SWPC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Satellite Drag during extreme solar events  PI: Tim Fuller-Rowell, University of Colorado</dc:title>
  <dc:creator>Tim  Fuller-Rowell</dc:creator>
  <cp:lastModifiedBy>Tim  Fuller-Rowell</cp:lastModifiedBy>
  <cp:revision>5</cp:revision>
  <dcterms:created xsi:type="dcterms:W3CDTF">2019-07-18T17:05:24Z</dcterms:created>
  <dcterms:modified xsi:type="dcterms:W3CDTF">2019-07-18T17:38:35Z</dcterms:modified>
</cp:coreProperties>
</file>